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57"/>
  </p:notesMasterIdLst>
  <p:sldIdLst>
    <p:sldId id="291" r:id="rId5"/>
    <p:sldId id="375" r:id="rId6"/>
    <p:sldId id="386" r:id="rId7"/>
    <p:sldId id="258" r:id="rId8"/>
    <p:sldId id="257" r:id="rId9"/>
    <p:sldId id="259" r:id="rId10"/>
    <p:sldId id="260" r:id="rId11"/>
    <p:sldId id="261" r:id="rId12"/>
    <p:sldId id="262" r:id="rId13"/>
    <p:sldId id="263" r:id="rId14"/>
    <p:sldId id="387" r:id="rId15"/>
    <p:sldId id="389" r:id="rId16"/>
    <p:sldId id="390" r:id="rId17"/>
    <p:sldId id="391" r:id="rId18"/>
    <p:sldId id="392" r:id="rId19"/>
    <p:sldId id="400" r:id="rId20"/>
    <p:sldId id="399" r:id="rId21"/>
    <p:sldId id="401" r:id="rId22"/>
    <p:sldId id="395" r:id="rId23"/>
    <p:sldId id="394" r:id="rId24"/>
    <p:sldId id="264" r:id="rId25"/>
    <p:sldId id="265" r:id="rId26"/>
    <p:sldId id="266" r:id="rId27"/>
    <p:sldId id="267" r:id="rId28"/>
    <p:sldId id="340" r:id="rId29"/>
    <p:sldId id="396" r:id="rId30"/>
    <p:sldId id="270" r:id="rId31"/>
    <p:sldId id="271" r:id="rId32"/>
    <p:sldId id="272" r:id="rId33"/>
    <p:sldId id="274" r:id="rId34"/>
    <p:sldId id="273" r:id="rId35"/>
    <p:sldId id="275" r:id="rId36"/>
    <p:sldId id="276" r:id="rId37"/>
    <p:sldId id="277" r:id="rId38"/>
    <p:sldId id="279" r:id="rId39"/>
    <p:sldId id="280" r:id="rId40"/>
    <p:sldId id="278" r:id="rId41"/>
    <p:sldId id="281" r:id="rId42"/>
    <p:sldId id="282" r:id="rId43"/>
    <p:sldId id="283" r:id="rId44"/>
    <p:sldId id="402" r:id="rId45"/>
    <p:sldId id="403" r:id="rId46"/>
    <p:sldId id="397" r:id="rId47"/>
    <p:sldId id="393" r:id="rId48"/>
    <p:sldId id="284" r:id="rId49"/>
    <p:sldId id="286" r:id="rId50"/>
    <p:sldId id="287" r:id="rId51"/>
    <p:sldId id="288" r:id="rId52"/>
    <p:sldId id="398" r:id="rId53"/>
    <p:sldId id="404" r:id="rId54"/>
    <p:sldId id="405" r:id="rId55"/>
    <p:sldId id="28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416" autoAdjust="0"/>
  </p:normalViewPr>
  <p:slideViewPr>
    <p:cSldViewPr snapToGrid="0">
      <p:cViewPr varScale="1">
        <p:scale>
          <a:sx n="150" d="100"/>
          <a:sy n="150" d="100"/>
        </p:scale>
        <p:origin x="546"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11/10/2023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10/11/2023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10/11/2023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10/11/2023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10/11/2023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10/11/2023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10/11/2023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10/11/2023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10/11/2023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10/11/2023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10/11/2023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10/11/2023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10/11/2023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tijdelijke dat 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pPr lvl="1"/>
            <a:r>
              <a:rPr lang="nl-BE" dirty="0"/>
              <a:t>Creëer een console applicatie</a:t>
            </a:r>
          </a:p>
          <a:p>
            <a:pPr lvl="1"/>
            <a:r>
              <a:rPr lang="nl-BE" dirty="0"/>
              <a:t>Maak een string variabele met een lange tekst met meerdere lijnen</a:t>
            </a:r>
          </a:p>
          <a:p>
            <a:pPr lvl="1"/>
            <a:r>
              <a:rPr lang="nl-BE" dirty="0"/>
              <a:t>Maak een functie waar een lijst van woorden wordt teruggegeven die met deze karakters beginnen.</a:t>
            </a:r>
          </a:p>
          <a:p>
            <a:pPr lvl="1"/>
            <a:r>
              <a:rPr lang="nl-BE" dirty="0"/>
              <a:t>Al deze woorden moeten weergegeven worden met hoofdletters.</a:t>
            </a:r>
          </a:p>
          <a:p>
            <a:pPr lvl="1"/>
            <a:r>
              <a:rPr lang="nl-BE" dirty="0"/>
              <a:t>Gebruik de help functie om de verschillende functies van een string te bekijken.</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
        <p:nvSpPr>
          <p:cNvPr id="4" name="Tijdelijke aanduiding voor dianummer 3">
            <a:extLst>
              <a:ext uri="{FF2B5EF4-FFF2-40B4-BE49-F238E27FC236}">
                <a16:creationId xmlns:a16="http://schemas.microsoft.com/office/drawing/2014/main" id="{FA75B1CA-164C-4A42-B62F-6F16ED97E511}"/>
              </a:ext>
            </a:extLst>
          </p:cNvPr>
          <p:cNvSpPr>
            <a:spLocks noGrp="1"/>
          </p:cNvSpPr>
          <p:nvPr>
            <p:ph type="sldNum" sz="quarter" idx="12"/>
          </p:nvPr>
        </p:nvSpPr>
        <p:spPr/>
        <p:txBody>
          <a:bodyPr/>
          <a:lstStyle/>
          <a:p>
            <a:fld id="{97BA5271-A444-4CCD-8D0C-6769CDD0D776}" type="slidenum">
              <a:rPr lang="en-US" smtClean="0"/>
              <a:t>52</a:t>
            </a:fld>
            <a:endParaRPr lang="en-US"/>
          </a:p>
        </p:txBody>
      </p:sp>
    </p:spTree>
    <p:extLst>
      <p:ext uri="{BB962C8B-B14F-4D97-AF65-F5344CB8AC3E}">
        <p14:creationId xmlns:p14="http://schemas.microsoft.com/office/powerpoint/2010/main" val="99410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2643</TotalTime>
  <Words>3837</Words>
  <Application>Microsoft Office PowerPoint</Application>
  <PresentationFormat>Widescreen</PresentationFormat>
  <Paragraphs>736</Paragraphs>
  <Slides>52</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52</vt:i4>
      </vt:variant>
    </vt:vector>
  </HeadingPairs>
  <TitlesOfParts>
    <vt:vector size="58" baseType="lpstr">
      <vt:lpstr>Arial</vt:lpstr>
      <vt:lpstr>Calibri</vt:lpstr>
      <vt:lpstr>Calibri Light</vt:lpstr>
      <vt:lpstr>Consolas</vt:lpstr>
      <vt:lpstr>Office Theme</vt:lpstr>
      <vt:lpstr>1_Office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Labo</vt:lpstr>
      <vt:lpstr>Andere basis datatypes</vt:lpstr>
      <vt:lpstr>Functies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101</cp:revision>
  <dcterms:created xsi:type="dcterms:W3CDTF">2019-02-03T09:23:57Z</dcterms:created>
  <dcterms:modified xsi:type="dcterms:W3CDTF">2023-10-11T11:45:00Z</dcterms:modified>
</cp:coreProperties>
</file>